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70" r:id="rId10"/>
    <p:sldId id="264" r:id="rId11"/>
    <p:sldId id="267" r:id="rId12"/>
    <p:sldId id="268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4376-906B-4A71-9FBD-1AAD3FA1B5D2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D8CD-3003-4D81-BE07-41DCBCECD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4376-906B-4A71-9FBD-1AAD3FA1B5D2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D8CD-3003-4D81-BE07-41DCBCECD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0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4376-906B-4A71-9FBD-1AAD3FA1B5D2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D8CD-3003-4D81-BE07-41DCBCECD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8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4376-906B-4A71-9FBD-1AAD3FA1B5D2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D8CD-3003-4D81-BE07-41DCBCECD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6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4376-906B-4A71-9FBD-1AAD3FA1B5D2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D8CD-3003-4D81-BE07-41DCBCECD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7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4376-906B-4A71-9FBD-1AAD3FA1B5D2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D8CD-3003-4D81-BE07-41DCBCECD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4376-906B-4A71-9FBD-1AAD3FA1B5D2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D8CD-3003-4D81-BE07-41DCBCECD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8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4376-906B-4A71-9FBD-1AAD3FA1B5D2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D8CD-3003-4D81-BE07-41DCBCECD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0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4376-906B-4A71-9FBD-1AAD3FA1B5D2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D8CD-3003-4D81-BE07-41DCBCECD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0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4376-906B-4A71-9FBD-1AAD3FA1B5D2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D8CD-3003-4D81-BE07-41DCBCECD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4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4376-906B-4A71-9FBD-1AAD3FA1B5D2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0D8CD-3003-4D81-BE07-41DCBCECD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0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84376-906B-4A71-9FBD-1AAD3FA1B5D2}" type="datetimeFigureOut">
              <a:rPr lang="en-US" smtClean="0"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0D8CD-3003-4D81-BE07-41DCBCECD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8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legion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en-US" dirty="0" smtClean="0"/>
              <a:t>Converting CSV Files to Excel</a:t>
            </a:r>
            <a:endParaRPr lang="en-US" dirty="0"/>
          </a:p>
        </p:txBody>
      </p:sp>
      <p:pic>
        <p:nvPicPr>
          <p:cNvPr id="5" name="Picture 2" descr="C:\Users\Donald\Desktop\American Legion Stuff\Emblems\AmerLegion Emblem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144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7720" y="2133600"/>
            <a:ext cx="7574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presentation will aid and assist you in converting a downloaded CSV file from the website </a:t>
            </a:r>
            <a:r>
              <a:rPr lang="en-US" dirty="0" smtClean="0">
                <a:hlinkClick r:id="rId3"/>
              </a:rPr>
              <a:t>www.mylegion.org</a:t>
            </a:r>
            <a:r>
              <a:rPr lang="en-US" dirty="0"/>
              <a:t> </a:t>
            </a:r>
            <a:r>
              <a:rPr lang="en-US" dirty="0" smtClean="0"/>
              <a:t>to a data file in Microsoft Excel.</a:t>
            </a:r>
          </a:p>
          <a:p>
            <a:endParaRPr lang="en-US" dirty="0"/>
          </a:p>
          <a:p>
            <a:r>
              <a:rPr lang="en-US" dirty="0" smtClean="0"/>
              <a:t>It is assumed that you already have the current password for your applicable username access level, and Microsoft Excel software on your computer.</a:t>
            </a:r>
          </a:p>
          <a:p>
            <a:endParaRPr lang="en-US" dirty="0"/>
          </a:p>
          <a:p>
            <a:r>
              <a:rPr lang="en-US" dirty="0" smtClean="0"/>
              <a:t>Usernames can vary from the Post level to District level. </a:t>
            </a:r>
          </a:p>
          <a:p>
            <a:endParaRPr lang="en-US" dirty="0"/>
          </a:p>
          <a:p>
            <a:r>
              <a:rPr lang="en-US" dirty="0" smtClean="0"/>
              <a:t>If you have any questions, comments or constructive feedback, fell free to contact a person from the training committee.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Selecting and Copying the data.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Donald\Desktop\American Legion Stuff\Emblems\AmerLegion Emblem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144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7920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4837" y="3534013"/>
            <a:ext cx="3657600" cy="332398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NOTE –  If you did not previously have excel open and running, do it now.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data should have opened  up in a different browser window.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Click your mouse anywhere within the jumbled up data.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On your keyboard do the following key strokes: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Hold “ctrl” button down and then type the “a” key.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Hold the “ctrl” button down and then type the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“c”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key.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Pasting the CSV data into Excel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Donald\Desktop\American Legion Stuff\Emblems\AmerLegion Emblem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144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933151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3318570"/>
            <a:ext cx="3657600" cy="35394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With excel open and a “new blank workbook” open: 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Place your cursor in cell A1. That is the most upper left top cell in the workbook.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On your keyboard do the following key strokes: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Hold “ctrl” button down and then type the “v” key.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You have now pasted the data into a new workbook.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Highlight column A, so the entire column is selected.</a:t>
            </a:r>
          </a:p>
        </p:txBody>
      </p:sp>
      <p:sp>
        <p:nvSpPr>
          <p:cNvPr id="7" name="Right Arrow 6"/>
          <p:cNvSpPr/>
          <p:nvPr/>
        </p:nvSpPr>
        <p:spPr>
          <a:xfrm rot="12315688">
            <a:off x="426720" y="2658974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Locating “Data” tab function area of excel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Donald\Desktop\American Legion Stuff\Emblems\AmerLegion Emblem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144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612"/>
            <a:ext cx="8909177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6334780"/>
            <a:ext cx="36576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On the excel header bars, you will need to open the “Data” section.</a:t>
            </a:r>
          </a:p>
        </p:txBody>
      </p:sp>
      <p:sp>
        <p:nvSpPr>
          <p:cNvPr id="7" name="Right Arrow 6"/>
          <p:cNvSpPr/>
          <p:nvPr/>
        </p:nvSpPr>
        <p:spPr>
          <a:xfrm rot="8576601">
            <a:off x="2438150" y="1281112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“Text to Columns” Step 1 of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Donald\Desktop\American Legion Stuff\Emblems\AmerLegion Emblem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144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" y="1400625"/>
            <a:ext cx="8652680" cy="49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6200000">
            <a:off x="4305300" y="2400300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031" y="4648200"/>
            <a:ext cx="3657600" cy="181588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Left mouse click the “Text to Columns.” It will bring up a pop up window; Step 1 of 3, within the workbook.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If the “Delimited” radial circle is not highlighted by default, highlight it and click “Next.” 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305300" y="4114800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438621">
            <a:off x="6668580" y="6287320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“Text to Columns” Step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3</a:t>
            </a:r>
          </a:p>
        </p:txBody>
      </p:sp>
      <p:pic>
        <p:nvPicPr>
          <p:cNvPr id="5" name="Picture 2" descr="C:\Users\Donald\Desktop\American Legion Stuff\Emblems\AmerLegion Emblem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144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8" y="1401170"/>
            <a:ext cx="8636522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419600"/>
            <a:ext cx="3657600" cy="246221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 new pop up window will appear; Step 2 of 3, within the workbook.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Tab box will probably be checked by default. 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Place your mouse cursor over it and uncheck it.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go to the Comma box, Place your mouse cursor over it and left click to check the comma box. Then click “Next.”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724400" y="4011304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724400" y="4267200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765121">
            <a:off x="7282925" y="6263341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“Text to Columns” Step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3</a:t>
            </a:r>
          </a:p>
        </p:txBody>
      </p:sp>
      <p:pic>
        <p:nvPicPr>
          <p:cNvPr id="5" name="Picture 2" descr="C:\Users\Donald\Desktop\American Legion Stuff\Emblems\AmerLegion Emblem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144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9" y="1447800"/>
            <a:ext cx="8597081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419600"/>
            <a:ext cx="3657600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 new pop up window will appear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Step 3 of 3, within the workbook.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Click “Finish.”</a:t>
            </a:r>
          </a:p>
        </p:txBody>
      </p:sp>
      <p:sp>
        <p:nvSpPr>
          <p:cNvPr id="7" name="Right Arrow 6"/>
          <p:cNvSpPr/>
          <p:nvPr/>
        </p:nvSpPr>
        <p:spPr>
          <a:xfrm rot="19765121">
            <a:off x="7804675" y="6263341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Data split into individual columns.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Donald\Desktop\American Legion Stuff\Emblems\AmerLegion Emblem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144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5042118"/>
            <a:ext cx="3657600" cy="181588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Your data is now split into columns within excel.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You can adjust your column widths in order to see your data 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You can add filters to sort and manipulate your data as your needs dictate.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8800"/>
            <a:ext cx="9261719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6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4572"/>
            <a:ext cx="8153400" cy="53534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335280"/>
            <a:ext cx="777240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Selecting your organization level entry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Donald\Desktop\American Legion Stuff\Emblems\AmerLegion Emblem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144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9012322">
            <a:off x="5987895" y="5703265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9050" y="5042118"/>
            <a:ext cx="3337560" cy="181588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From the main web site page, select your applicable area of reports you will be using. 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 this example we will do a local Post report.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Mouse over the “Click Here” area and left mouse click.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7772400" cy="7315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Logging in to your Post data.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Donald\Desktop\American Legion Stuff\Emblems\AmerLegion Emblem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144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6781800" cy="389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611231"/>
            <a:ext cx="3657600" cy="224676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Enter your Post username information.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i.e. LTX00##ADJ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Enter you post password. Passwords are required to change every 6 months, so make sure you have that information available to pass on to other Post officers when required.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Mouse over the “Clog In” area and left mouse click.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9012322">
            <a:off x="4540094" y="3669333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Pulling a Post 345 report.</a:t>
            </a:r>
            <a:endParaRPr lang="en-US" sz="2800" dirty="0"/>
          </a:p>
        </p:txBody>
      </p:sp>
      <p:pic>
        <p:nvPicPr>
          <p:cNvPr id="5" name="Picture 2" descr="C:\Users\Donald\Desktop\American Legion Stuff\Emblems\AmerLegion Emblem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144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734"/>
            <a:ext cx="7453061" cy="542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4611231"/>
            <a:ext cx="36576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Mouse over the “Find Members in my Area” and left mouse click.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9012322">
            <a:off x="1263496" y="4712665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Data usage agreement.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Donald\Desktop\American Legion Stuff\Emblems\AmerLegion Emblem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144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484"/>
            <a:ext cx="5872162" cy="440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8795" y="3326232"/>
            <a:ext cx="36576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Mouse over the “Accept” and left mouse click.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3009900" y="3771900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Finding members within your Post area.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Donald\Desktop\American Legion Stuff\Emblems\AmerLegion Emblem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144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765"/>
            <a:ext cx="6276975" cy="451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8795" y="3326232"/>
            <a:ext cx="3657600" cy="160043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Populate the zip code you would like your report to center from.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Populate the number of miles you would like the report to generate.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Mouse over the “Search” and left mouse click.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8308221">
            <a:off x="4343400" y="4418008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3007088">
            <a:off x="4268189" y="5295617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3184945" y="5753101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Generating the CSV file.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Donald\Desktop\American Legion Stuff\Emblems\AmerLegion Emblem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144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6" y="1474988"/>
            <a:ext cx="6479531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5688449"/>
            <a:ext cx="3657600" cy="116955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Mouse over the “Generate CSV” and left mouse click.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Give the program sufficient time to develop the data and download it to your computer.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2354244">
            <a:off x="4235942" y="3042905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Downloading CSV Files to Excel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Donald\Desktop\American Legion Stuff\Emblems\AmerLegion Emblem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144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1524000"/>
            <a:ext cx="673464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362200" y="2868304"/>
            <a:ext cx="762000" cy="381000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5688449"/>
            <a:ext cx="3657600" cy="116955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Mouse over the “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lick here to download CSV file” and left mouse click.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Give the program sufficient time to develop the data and download it to your computer.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onald\Desktop\American Legion Stuff\Emblems\AmerLegion Emblem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9144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977439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4837" y="5688449"/>
            <a:ext cx="3657600" cy="116955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Here is a sample of the data that did not auto sort and populate into excel for data management.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DO NOT PANIC!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Data which did not “auto” sort.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728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Converting CSV Files to Excel</vt:lpstr>
      <vt:lpstr>PowerPoint Presentation</vt:lpstr>
      <vt:lpstr>Logging in to your Post data.</vt:lpstr>
      <vt:lpstr>Pulling a Post 345 report.</vt:lpstr>
      <vt:lpstr>Data usage agreement.</vt:lpstr>
      <vt:lpstr>Finding members within your Post area.</vt:lpstr>
      <vt:lpstr>Generating the CSV file.</vt:lpstr>
      <vt:lpstr>Downloading CSV Files to Excel</vt:lpstr>
      <vt:lpstr>PowerPoint Presentation</vt:lpstr>
      <vt:lpstr>Selecting and Copying the data.</vt:lpstr>
      <vt:lpstr>Pasting the CSV data into Excel</vt:lpstr>
      <vt:lpstr>Locating “Data” tab function area of excel</vt:lpstr>
      <vt:lpstr>“Text to Columns” Step 1 of 3</vt:lpstr>
      <vt:lpstr>“Text to Columns” Step 2 of 3</vt:lpstr>
      <vt:lpstr>“Text to Columns” Step 3 of 3</vt:lpstr>
      <vt:lpstr>Data split into individual columns.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Converting CSV Files to Excel</dc:title>
  <dc:creator>Donald</dc:creator>
  <cp:lastModifiedBy>Donald</cp:lastModifiedBy>
  <cp:revision>16</cp:revision>
  <dcterms:created xsi:type="dcterms:W3CDTF">2013-07-29T19:34:01Z</dcterms:created>
  <dcterms:modified xsi:type="dcterms:W3CDTF">2013-08-10T16:54:58Z</dcterms:modified>
</cp:coreProperties>
</file>